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83" r:id="rId6"/>
    <p:sldId id="263" r:id="rId7"/>
    <p:sldId id="264" r:id="rId8"/>
    <p:sldId id="265" r:id="rId9"/>
    <p:sldId id="266" r:id="rId10"/>
    <p:sldId id="267" r:id="rId11"/>
    <p:sldId id="294" r:id="rId12"/>
    <p:sldId id="269" r:id="rId13"/>
    <p:sldId id="270" r:id="rId14"/>
    <p:sldId id="272" r:id="rId15"/>
    <p:sldId id="273" r:id="rId16"/>
    <p:sldId id="275" r:id="rId17"/>
    <p:sldId id="277" r:id="rId18"/>
    <p:sldId id="278" r:id="rId19"/>
    <p:sldId id="280" r:id="rId20"/>
    <p:sldId id="281" r:id="rId21"/>
    <p:sldId id="286" r:id="rId22"/>
    <p:sldId id="287" r:id="rId23"/>
    <p:sldId id="288" r:id="rId24"/>
    <p:sldId id="282" r:id="rId25"/>
  </p:sldIdLst>
  <p:sldSz cx="10402888" cy="7315200"/>
  <p:notesSz cx="6858000" cy="9144000"/>
  <p:defaultTextStyle>
    <a:defPPr>
      <a:defRPr lang="en-US"/>
    </a:defPPr>
    <a:lvl1pPr marL="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123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24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37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49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061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673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286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898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1" autoAdjust="0"/>
  </p:normalViewPr>
  <p:slideViewPr>
    <p:cSldViewPr>
      <p:cViewPr varScale="1">
        <p:scale>
          <a:sx n="71" d="100"/>
          <a:sy n="71" d="100"/>
        </p:scale>
        <p:origin x="-852" y="-90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ABE3-4FF6-4909-9C86-65EFF2B13EF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4D9E-3EFC-4622-8D48-A3607EAD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9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8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9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5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85162" y="5706563"/>
            <a:ext cx="9817726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42" tIns="50621" rIns="101242" bIns="50621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33454" y="5176972"/>
            <a:ext cx="9622671" cy="1303867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33454" y="4145280"/>
            <a:ext cx="9622671" cy="975360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06212" indent="0" algn="ctr">
              <a:buNone/>
            </a:lvl2pPr>
            <a:lvl3pPr marL="1012424" indent="0" algn="ctr">
              <a:buNone/>
            </a:lvl3pPr>
            <a:lvl4pPr marL="1518636" indent="0" algn="ctr">
              <a:buNone/>
            </a:lvl4pPr>
            <a:lvl5pPr marL="2024847" indent="0" algn="ctr">
              <a:buNone/>
            </a:lvl5pPr>
            <a:lvl6pPr marL="2531059" indent="0" algn="ctr">
              <a:buNone/>
            </a:lvl6pPr>
            <a:lvl7pPr marL="3037271" indent="0" algn="ctr">
              <a:buNone/>
            </a:lvl7pPr>
            <a:lvl8pPr marL="3543483" indent="0" algn="ctr">
              <a:buNone/>
            </a:lvl8pPr>
            <a:lvl9pPr marL="404969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0034-024F-486C-B49C-E8E28C665354}" type="datetime12">
              <a:rPr lang="en-US" smtClean="0"/>
              <a:t>12:15 AM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362599" y="6905549"/>
            <a:ext cx="863440" cy="263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3867-FA54-4286-9C65-674F4A4536F3}" type="datetime12">
              <a:rPr lang="en-US" smtClean="0"/>
              <a:t>12:15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2166" y="585895"/>
            <a:ext cx="2080578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585895"/>
            <a:ext cx="710864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9967-C3E6-44FE-81F8-5589E81115C5}" type="datetime12">
              <a:rPr lang="en-US" smtClean="0"/>
              <a:t>12:15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0DFE-A75B-4506-B9BD-EC9A0BA89C01}" type="datetime12">
              <a:rPr lang="en-US" smtClean="0"/>
              <a:t>12:15 AM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74464" y="81280"/>
            <a:ext cx="3294248" cy="30818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362599" y="6905549"/>
            <a:ext cx="863440" cy="263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85162" y="3674563"/>
            <a:ext cx="9817726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42" tIns="50621" rIns="101242" bIns="50621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3454" y="1788160"/>
            <a:ext cx="9622671" cy="1300480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69E7-92B9-44F9-998D-05BB38098B77}" type="datetime12">
              <a:rPr lang="en-US" smtClean="0"/>
              <a:t>12:15 AM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5321" y="3143558"/>
            <a:ext cx="9882744" cy="1263813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43295" y="487680"/>
            <a:ext cx="9882744" cy="89733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46763" y="1706880"/>
            <a:ext cx="4767990" cy="503936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941372" cy="503936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AD3E-A24F-4CAC-B10D-CA5B4624250E}" type="datetime12">
              <a:rPr lang="en-US" smtClean="0"/>
              <a:t>12:15 AM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46763" y="5770880"/>
            <a:ext cx="9796053" cy="94149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0191" y="711200"/>
            <a:ext cx="4881253" cy="682413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284523" y="711200"/>
            <a:ext cx="4883170" cy="682413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0191" y="1403773"/>
            <a:ext cx="4881253" cy="420454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288738" y="1403773"/>
            <a:ext cx="4878954" cy="420454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51D7-95BC-482E-9CFB-0CAB42D4EB43}" type="datetime12">
              <a:rPr lang="en-US" smtClean="0"/>
              <a:t>12:15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2599" y="6908800"/>
            <a:ext cx="866907" cy="26334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85162" y="6421120"/>
            <a:ext cx="9817726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42" tIns="50621" rIns="101242" bIns="50621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43295" y="487680"/>
            <a:ext cx="9882744" cy="897331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505A-3C67-4BB9-95C6-99C8CEFC0C5E}" type="datetime12">
              <a:rPr lang="en-US" smtClean="0"/>
              <a:t>12:15 AM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45A7-08C5-4E6C-84B9-D6A1AE5009B0}" type="datetime12">
              <a:rPr lang="en-US" smtClean="0"/>
              <a:pPr/>
              <a:t>12:15 AM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Md. Yunus Azad\Desktop\Frame\HOME PAGE 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" y="-1500"/>
            <a:ext cx="10402888" cy="7315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85162" y="6239059"/>
            <a:ext cx="9817726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42" tIns="50621" rIns="101242" bIns="50621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20145" y="5852160"/>
            <a:ext cx="9622671" cy="555413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20145" y="650240"/>
            <a:ext cx="3422478" cy="5120640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7240" y="650240"/>
            <a:ext cx="6075576" cy="512064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5DDB-8F06-430F-8CF7-F491AF049276}" type="datetime12">
              <a:rPr lang="en-US" smtClean="0"/>
              <a:t>12:15 AM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987774" y="657743"/>
            <a:ext cx="5721588" cy="390144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9E01-377D-4182-9B91-71C5EEB90542}" type="datetime12">
              <a:rPr lang="en-US" smtClean="0"/>
              <a:t>12:15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33454" y="5326677"/>
            <a:ext cx="6675186" cy="557107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33454" y="5902099"/>
            <a:ext cx="6675186" cy="819573"/>
          </a:xfrm>
        </p:spPr>
        <p:txBody>
          <a:bodyPr lIns="121491" tIns="0"/>
          <a:lstStyle>
            <a:lvl1pPr marL="0" indent="0"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85162" y="1120958"/>
            <a:ext cx="9817726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42" tIns="50621" rIns="101242" bIns="50621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6763" y="1657773"/>
            <a:ext cx="9882744" cy="4827694"/>
          </a:xfrm>
          <a:prstGeom prst="rect">
            <a:avLst/>
          </a:prstGeom>
        </p:spPr>
        <p:txBody>
          <a:bodyPr vert="horz" lIns="101242" tIns="50621" rIns="101242" bIns="5062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368712" y="81280"/>
            <a:ext cx="2860794" cy="308187"/>
          </a:xfrm>
          <a:prstGeom prst="rect">
            <a:avLst/>
          </a:prstGeom>
        </p:spPr>
        <p:txBody>
          <a:bodyPr vert="horz" lIns="101242" tIns="50621" rIns="101242" bIns="50621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008EB9-0316-4222-A9AE-EC679680FE99}" type="datetime12">
              <a:rPr lang="en-US" smtClean="0"/>
              <a:t>12:15 AM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54320" y="81280"/>
            <a:ext cx="3814392" cy="308187"/>
          </a:xfrm>
          <a:prstGeom prst="rect">
            <a:avLst/>
          </a:prstGeom>
        </p:spPr>
        <p:txBody>
          <a:bodyPr vert="horz" lIns="101242" tIns="50621" rIns="101242" bIns="506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62599" y="6908801"/>
            <a:ext cx="866907" cy="260773"/>
          </a:xfrm>
          <a:prstGeom prst="rect">
            <a:avLst/>
          </a:prstGeom>
        </p:spPr>
        <p:txBody>
          <a:bodyPr vert="horz" lIns="101242" tIns="50621" rIns="101242" bIns="50621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46763" y="487680"/>
            <a:ext cx="9882744" cy="894080"/>
          </a:xfrm>
          <a:prstGeom prst="rect">
            <a:avLst/>
          </a:prstGeom>
        </p:spPr>
        <p:txBody>
          <a:bodyPr vert="horz" lIns="101242" tIns="50621" rIns="101242" bIns="5062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85162" y="1120958"/>
            <a:ext cx="9817726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42" tIns="50621" rIns="101242" bIns="50621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85162" y="1128519"/>
            <a:ext cx="9817726" cy="254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242" tIns="50621" rIns="101242" bIns="50621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9659" indent="-37965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22594" indent="-3163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65530" indent="-25310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771741" indent="-25310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77953" indent="-2531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84165" indent="-2531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90377" indent="-2531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96589" indent="-2531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302801" indent="-25310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sromer morzada\Final-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44" y="533400"/>
            <a:ext cx="9144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9844" y="3888238"/>
            <a:ext cx="10212728" cy="350316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2100" b="1" spc="50" dirty="0">
                <a:ln w="762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12:15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67" y="14304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ব্যাপারে আল্লাহ তায়ালা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7" y="2362200"/>
            <a:ext cx="9730008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67" y="4800600"/>
            <a:ext cx="9730008" cy="17026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আল-জুমুআ, আয়াত-১০)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59A-E19E-495F-B384-9D77F7A5F56D}" type="datetime12">
              <a:rPr lang="en-US" smtClean="0"/>
              <a:t>12:15 AM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3959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381000"/>
            <a:ext cx="5354746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68607" y="3124200"/>
            <a:ext cx="9372599" cy="159004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জাতি গঠনে </a:t>
            </a:r>
            <a:r>
              <a:rPr lang="bn-BD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গুরুত্বপূর্ণ কেন? ব্যাখ্যা কর।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51F8-8861-4638-A39C-A87FB1932C06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4" y="1143000"/>
            <a:ext cx="7848600" cy="468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4644" y="58674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 অন্বেষণকে ইসলাম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ইবাদত এবং শ্রম দ্বারা অর্জিত খাদ্যকে উৎকৃষ্ট খাদ্য হিসাবে আখ্যা দিয়েছে।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3AD-F0BC-43C6-BB3B-FB43B19F851A}" type="datetime12">
              <a:rPr lang="en-US" smtClean="0"/>
              <a:t>12:15 AM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65" y="1278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প্রসঙ্গে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2" y="2362200"/>
            <a:ext cx="9615059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329" y="54102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A60D-76F7-46E0-9DB4-1BB3A9EC470B}" type="datetime12">
              <a:rPr lang="en-US" smtClean="0"/>
              <a:t>12:15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16" y="5850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শিশু বয়সে </a:t>
            </a:r>
            <a:r>
              <a:rPr lang="bn-BD" sz="4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মেষ চরাতেন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E2EB-C1AD-491C-83B8-F16A207771E3}" type="datetime12">
              <a:rPr lang="en-US" smtClean="0"/>
              <a:t>12:15 AM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Yunu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0" y="1267899"/>
            <a:ext cx="8945224" cy="45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11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295400"/>
            <a:ext cx="44196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295400"/>
            <a:ext cx="44958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329" y="6180869"/>
            <a:ext cx="9730008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বড় হয়ে ব্যবসা পরিচালনা করতেন।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5269-AF59-4FA0-A370-2DD934D7483F}" type="datetime12">
              <a:rPr lang="en-US" smtClean="0"/>
              <a:t>12:15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4" y="1181100"/>
            <a:ext cx="7772400" cy="489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8255" y="6172200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 যুদ্ধে পরিখা খননে তিনি সক্রিয় অংশগ্রহণ করেন।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BE8-0D94-4295-8F63-3CFC412275AB}" type="datetime12">
              <a:rPr lang="en-US" smtClean="0"/>
              <a:t>12:15 AM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44" y="12018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মর্যাদা সম্পর্কে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4" y="1905000"/>
            <a:ext cx="8991600" cy="25003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" y="4070036"/>
            <a:ext cx="9382979" cy="1568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29" y="55626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হাতে উপার্জিত খাদ্যের চেয়ে উত্তম খাদ্য আর নাই। আল্লাহর নবি দাউদ (আঃ) নিজের হাতে কাজ করে খেতেন।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47E-F0EE-4915-BFB5-A4BB120513EB}" type="datetime12">
              <a:rPr lang="en-US" smtClean="0"/>
              <a:t>12:15 AM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9"/>
          <a:stretch/>
        </p:blipFill>
        <p:spPr>
          <a:xfrm>
            <a:off x="1137444" y="1219200"/>
            <a:ext cx="8128000" cy="433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3529" y="57150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ফাতিমা (রাঃ) নিজ হাত যাঁতা ঘুরাতেন।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এজন্য তাঁর হাতে দাগ পড়ে গিয়েছিল।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BE6C-A2C7-4512-959D-46895F343736}" type="datetime12">
              <a:rPr lang="en-US" smtClean="0"/>
              <a:t>12:15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066800"/>
            <a:ext cx="43434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Md. Yunus Azad\Desktop\Itikaf\walton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066800"/>
            <a:ext cx="4572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51983" y="6096000"/>
            <a:ext cx="9730008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মানুষের নিজ হাতের কাজের বিনিময় এবং সৎ ব্যবসা থেকে প্রাপ্ত মুনাফা উত্তম উপার্জন।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CEA-D0AD-415A-A1EA-8B60727E05BE}" type="datetime12">
              <a:rPr lang="en-US" smtClean="0"/>
              <a:t>12:15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5277644" y="1066801"/>
            <a:ext cx="4790099" cy="5903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7644" y="2571192"/>
            <a:ext cx="4800600" cy="1467408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3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30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(আখলাক)</a:t>
            </a:r>
            <a:endParaRPr lang="bn-BD" sz="30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5AE7-1531-4841-9941-ACB1CA655BF6}" type="datetime12">
              <a:rPr lang="en-US" smtClean="0"/>
              <a:t>12:15 AM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6444" y="76200"/>
            <a:ext cx="3505199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21" y="1041487"/>
            <a:ext cx="4832623" cy="5859108"/>
          </a:xfrm>
          <a:prstGeom prst="roundRect">
            <a:avLst>
              <a:gd name="adj" fmla="val 435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আমীমুল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এহাছান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মাহমুদাবাদ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রাজউদ্দিন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- 01740988191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844" y="5257800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D:\Teacher profile\IMG_2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6932" y="1053354"/>
            <a:ext cx="1676400" cy="180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7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sromer morzada\tea-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15304" y="1430096"/>
            <a:ext cx="4541290" cy="321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Md. Yunus Azad\Desktop\sromer morzada\shishu-sr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44" y="1402911"/>
            <a:ext cx="4876800" cy="324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07013" y="5105400"/>
            <a:ext cx="9730008" cy="1394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মজুরের শরীরের ঘাম শুকানোর আগেই তার ন্যায্য মজুরি আদায় করে দিবে।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(বায়হাকি)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FBF-90E9-4093-8A9A-35676F504B96}" type="datetime12">
              <a:rPr lang="en-US" smtClean="0"/>
              <a:t>12:15 AM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768106" y="304800"/>
            <a:ext cx="4719338" cy="10668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34244" y="2362200"/>
            <a:ext cx="8534400" cy="28194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কাজ তুমি নিজে করতে পার তার একটি তালিকা তৈরি করে শ্রেণিকক্ষে উপস্থাপন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680-468A-4291-A164-BE72C45A73E4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96052" y="30480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367959"/>
            <a:ext cx="9319009" cy="311844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উন্নতিতে কোন বিষয়টি অধিক ভূমিকা রাখে?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খাদ্যকে ইসলাম উৎকৃষ্ট খাদ্য হিসেবে আখ্যা দিয়েছে?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 ইবাদতের পর আমাদের দ্বিতীয় ফরজ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 আল্লাহর বন্ধু- এটি কোন গ্রন্থের হাদিস?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2A5-91DE-4A35-A350-2A7930EA1815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240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0794" y="304800"/>
            <a:ext cx="46813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844" y="2286000"/>
            <a:ext cx="89916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 জীবন গঠনে শ্রমের গুরুত্ব বিশ্লেষণ কর।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90AB-4BF6-44D8-A6C4-E92D9CA74C8A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81000"/>
            <a:ext cx="98298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-3890" y="4553679"/>
            <a:ext cx="10058400" cy="245672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7B89-F5AB-4DF6-B9EB-1473E85D65DF}" type="datetime12">
              <a:rPr lang="en-US" smtClean="0"/>
              <a:t>12:15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381000"/>
            <a:ext cx="96774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CCF5-BF47-4B0C-ABCD-6528C158005B}" type="datetime12">
              <a:rPr lang="en-US" smtClean="0"/>
              <a:t>12:15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00427"/>
            <a:ext cx="9753600" cy="66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4" y="5486400"/>
            <a:ext cx="5419626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00C1-2E70-4100-AB14-9BCCB426CDE1}" type="datetime12">
              <a:rPr lang="en-US" smtClean="0"/>
              <a:t>12:15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841" y="1867072"/>
            <a:ext cx="9194074" cy="3087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সংজ্ঞা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7340" y="152400"/>
            <a:ext cx="3010863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AE24-3B58-4B6E-9BB8-9E1A74333B05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85" y="6216416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জীবনধারণের জন্য যেসব কাজ করে তাকে শ্রম 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6D95-4CD4-41A1-984D-D211CBC56A15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Yunus\Desktop\Malay-220150908134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" y="1276350"/>
            <a:ext cx="9119855" cy="4749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56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486400"/>
            <a:ext cx="9730008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তার নিজের বেঁচে থাকার, অপরের কল্যাণের এবং সৃষ্টি জীবের উপকারের জন্য যে কাজ করে তা-ই শ্রম।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F7D2-46F9-4F99-9667-F6CDDB24F533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1107772812_sri_lanka_tours_tea_plantation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78" y="1270812"/>
            <a:ext cx="5799931" cy="410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971082"/>
            <a:ext cx="9730008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উন্নতির চাবিকাঠিই হলো শ্রম।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B4A7-0D4A-454D-A3C5-2BD646EFCE1F}" type="datetime12">
              <a:rPr lang="en-US" smtClean="0"/>
              <a:t>12:15 AM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Yunus\Desktop\Garments-DW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4" y="1219200"/>
            <a:ext cx="8305800" cy="467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0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85" y="6096000"/>
            <a:ext cx="9730008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জাতি যত বেশি পরিশ্রমী, সে জাতি তত বেশি উন্নত।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Yunus Azad\Desktop\sromer morzada\অভিবাসী-শ্রমি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44" y="1219199"/>
            <a:ext cx="8305800" cy="467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05D7F20D-34AC-4008-B57A-E128F4376CB6}" type="datetime12">
              <a:rPr lang="en-US" smtClean="0"/>
              <a:t>12:15 AM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1417</TotalTime>
  <Words>443</Words>
  <Application>Microsoft Office PowerPoint</Application>
  <PresentationFormat>Custom</PresentationFormat>
  <Paragraphs>115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RH IT center</cp:lastModifiedBy>
  <cp:revision>327</cp:revision>
  <dcterms:created xsi:type="dcterms:W3CDTF">2006-08-16T00:00:00Z</dcterms:created>
  <dcterms:modified xsi:type="dcterms:W3CDTF">2017-09-27T07:19:50Z</dcterms:modified>
</cp:coreProperties>
</file>